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7556500" cy="5334000"/>
  <p:notesSz cx="7556500" cy="533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1653540"/>
            <a:ext cx="6428422" cy="11201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2987040"/>
            <a:ext cx="5293994" cy="1333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1226820"/>
            <a:ext cx="3289839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1226820"/>
            <a:ext cx="3289839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5587" y="296697"/>
            <a:ext cx="0" cy="4785360"/>
          </a:xfrm>
          <a:custGeom>
            <a:avLst/>
            <a:gdLst/>
            <a:ahLst/>
            <a:cxnLst/>
            <a:rect l="l" t="t" r="r" b="b"/>
            <a:pathLst>
              <a:path w="0" h="4785360">
                <a:moveTo>
                  <a:pt x="0" y="0"/>
                </a:moveTo>
                <a:lnTo>
                  <a:pt x="0" y="4784979"/>
                </a:lnTo>
              </a:path>
            </a:pathLst>
          </a:custGeom>
          <a:ln w="3175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97021" y="5182418"/>
            <a:ext cx="7016750" cy="0"/>
          </a:xfrm>
          <a:custGeom>
            <a:avLst/>
            <a:gdLst/>
            <a:ahLst/>
            <a:cxnLst/>
            <a:rect l="l" t="t" r="r" b="b"/>
            <a:pathLst>
              <a:path w="7016750" h="0">
                <a:moveTo>
                  <a:pt x="0" y="0"/>
                </a:moveTo>
                <a:lnTo>
                  <a:pt x="7016432" y="0"/>
                </a:lnTo>
              </a:path>
            </a:pathLst>
          </a:custGeom>
          <a:ln w="3175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7414412" y="246334"/>
            <a:ext cx="0" cy="4785360"/>
          </a:xfrm>
          <a:custGeom>
            <a:avLst/>
            <a:gdLst/>
            <a:ahLst/>
            <a:cxnLst/>
            <a:rect l="l" t="t" r="r" b="b"/>
            <a:pathLst>
              <a:path w="0" h="4785360">
                <a:moveTo>
                  <a:pt x="0" y="4784979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246546" y="145592"/>
            <a:ext cx="7016750" cy="0"/>
          </a:xfrm>
          <a:custGeom>
            <a:avLst/>
            <a:gdLst/>
            <a:ahLst/>
            <a:cxnLst/>
            <a:rect l="l" t="t" r="r" b="b"/>
            <a:pathLst>
              <a:path w="7016750" h="0">
                <a:moveTo>
                  <a:pt x="701643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145587" y="513204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0" y="50368"/>
                </a:lnTo>
                <a:lnTo>
                  <a:pt x="50482" y="50368"/>
                </a:lnTo>
              </a:path>
            </a:pathLst>
          </a:custGeom>
          <a:ln w="3175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7363937" y="513204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368"/>
                </a:moveTo>
                <a:lnTo>
                  <a:pt x="50469" y="50368"/>
                </a:lnTo>
                <a:lnTo>
                  <a:pt x="50469" y="0"/>
                </a:lnTo>
              </a:path>
            </a:pathLst>
          </a:custGeom>
          <a:ln w="3175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7363937" y="1455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50469" y="50368"/>
                </a:moveTo>
                <a:lnTo>
                  <a:pt x="50469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145587" y="1455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50482" y="0"/>
                </a:moveTo>
                <a:lnTo>
                  <a:pt x="0" y="0"/>
                </a:lnTo>
                <a:lnTo>
                  <a:pt x="0" y="50368"/>
                </a:lnTo>
              </a:path>
            </a:pathLst>
          </a:custGeom>
          <a:ln w="3175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629996" y="594017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621004" y="1690217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629996" y="2768409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629996" y="3864610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1710004" y="603008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1710004" y="1690217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1710004" y="2777413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1710004" y="3864610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2800794" y="603008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4006" y="863993"/>
                </a:lnTo>
                <a:lnTo>
                  <a:pt x="86400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bk object 33"/>
          <p:cNvSpPr/>
          <p:nvPr/>
        </p:nvSpPr>
        <p:spPr>
          <a:xfrm>
            <a:off x="2800794" y="1690217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4006" y="863993"/>
                </a:lnTo>
                <a:lnTo>
                  <a:pt x="86400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bk object 34"/>
          <p:cNvSpPr/>
          <p:nvPr/>
        </p:nvSpPr>
        <p:spPr>
          <a:xfrm>
            <a:off x="2800794" y="2777413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4006" y="863993"/>
                </a:lnTo>
                <a:lnTo>
                  <a:pt x="86400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bk object 35"/>
          <p:cNvSpPr/>
          <p:nvPr/>
        </p:nvSpPr>
        <p:spPr>
          <a:xfrm>
            <a:off x="2800794" y="3864610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4006" y="863993"/>
                </a:lnTo>
                <a:lnTo>
                  <a:pt x="86400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bk object 36"/>
          <p:cNvSpPr/>
          <p:nvPr/>
        </p:nvSpPr>
        <p:spPr>
          <a:xfrm>
            <a:off x="3891597" y="603008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bk object 37"/>
          <p:cNvSpPr/>
          <p:nvPr/>
        </p:nvSpPr>
        <p:spPr>
          <a:xfrm>
            <a:off x="3891597" y="1690217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bk object 38"/>
          <p:cNvSpPr/>
          <p:nvPr/>
        </p:nvSpPr>
        <p:spPr>
          <a:xfrm>
            <a:off x="3891597" y="2777413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bk object 39"/>
          <p:cNvSpPr/>
          <p:nvPr/>
        </p:nvSpPr>
        <p:spPr>
          <a:xfrm>
            <a:off x="3891597" y="3864610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bk object 40"/>
          <p:cNvSpPr/>
          <p:nvPr/>
        </p:nvSpPr>
        <p:spPr>
          <a:xfrm>
            <a:off x="4982400" y="603008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bk object 41"/>
          <p:cNvSpPr/>
          <p:nvPr/>
        </p:nvSpPr>
        <p:spPr>
          <a:xfrm>
            <a:off x="4982400" y="1690217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bk object 42"/>
          <p:cNvSpPr/>
          <p:nvPr/>
        </p:nvSpPr>
        <p:spPr>
          <a:xfrm>
            <a:off x="4982400" y="2777413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bk object 43"/>
          <p:cNvSpPr/>
          <p:nvPr/>
        </p:nvSpPr>
        <p:spPr>
          <a:xfrm>
            <a:off x="4982400" y="3864610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5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bk object 44"/>
          <p:cNvSpPr/>
          <p:nvPr/>
        </p:nvSpPr>
        <p:spPr>
          <a:xfrm>
            <a:off x="6073203" y="603008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4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bk object 45"/>
          <p:cNvSpPr/>
          <p:nvPr/>
        </p:nvSpPr>
        <p:spPr>
          <a:xfrm>
            <a:off x="6073203" y="1690217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4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bk object 46"/>
          <p:cNvSpPr/>
          <p:nvPr/>
        </p:nvSpPr>
        <p:spPr>
          <a:xfrm>
            <a:off x="6073203" y="2777413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4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bk object 47"/>
          <p:cNvSpPr/>
          <p:nvPr/>
        </p:nvSpPr>
        <p:spPr>
          <a:xfrm>
            <a:off x="6073203" y="3864610"/>
            <a:ext cx="864235" cy="864235"/>
          </a:xfrm>
          <a:custGeom>
            <a:avLst/>
            <a:gdLst/>
            <a:ahLst/>
            <a:cxnLst/>
            <a:rect l="l" t="t" r="r" b="b"/>
            <a:pathLst>
              <a:path w="864234" h="864235">
                <a:moveTo>
                  <a:pt x="0" y="863993"/>
                </a:moveTo>
                <a:lnTo>
                  <a:pt x="863993" y="863993"/>
                </a:lnTo>
                <a:lnTo>
                  <a:pt x="863993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635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bk object 48"/>
          <p:cNvSpPr/>
          <p:nvPr/>
        </p:nvSpPr>
        <p:spPr>
          <a:xfrm>
            <a:off x="626215" y="265290"/>
            <a:ext cx="1287251" cy="22016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213359"/>
            <a:ext cx="6806564" cy="8534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1226820"/>
            <a:ext cx="6806564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4960620"/>
            <a:ext cx="2420111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4960620"/>
            <a:ext cx="1739455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4960620"/>
            <a:ext cx="1739455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slide" Target="slide1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Adventskalender_A5_PDF-Vorlage.indd</dc:title>
  <dcterms:created xsi:type="dcterms:W3CDTF">2019-11-14T09:59:22Z</dcterms:created>
  <dcterms:modified xsi:type="dcterms:W3CDTF">2019-11-14T09:59:22Z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2019-11-14T00:00:00Z</vt:filetime>
  </property>
  <property fmtid="{D5CDD505-2E9C-101B-9397-08002B2CF9AE}" pid="3" name="LastSaved">
    <vt:filetime>2019-11-14T00:00:00Z</vt:filetime>
  </property>
</Properties>
</file>